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>
        <p:scale>
          <a:sx n="79" d="100"/>
          <a:sy n="79" d="100"/>
        </p:scale>
        <p:origin x="-330" y="-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D975D-5BEE-4044-AC66-5FAA6B53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CFCF5-5BBE-44AF-BE29-E979248E2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94C4D-6E62-4351-8087-C51E6B3E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E8C59-D652-4D2D-995D-A5F39487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2A81C9-6446-49B9-9DEF-FCE088B5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36BB6-075F-40B0-B92A-478CA88C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A9AADE-C788-4238-9A76-593D05E32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4FB96-D18E-4854-AADF-F8C68A3F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07D38E-81FD-4A97-B7A6-8213C158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38A4F4-8F86-439A-B71F-FACD49D6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0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E0C39F-1E7D-4F8D-9342-AAEF677B1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BFFA8B-7A41-4E2E-9E5C-772E5E5D9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DB0A0-87C7-4128-B75E-8C630BF3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B22CB5-8848-472F-9ACB-B76AA3D8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929421-D470-4314-83CC-74F0F593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3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E13DB-0C7D-4DFF-9F20-F715D14C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AB18B-1263-4A02-A3EB-DDC7FC86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613BD-70D6-453A-AB6D-B7D57714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54E45-6E4C-4A92-A14F-751D3176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80221E-14E8-480D-AF88-D732AF9A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DEE5F-127A-45DF-B326-1C318C69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569C7-6E7A-4E26-BFFB-7943E61F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49CD45-C005-4DB5-9B9D-5661AA3A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F7587-E737-4214-A082-BCBE3232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8B635-A4FC-4A3D-B5CD-D3CBF49B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F0CD8-804C-4446-8271-2A1DD9EF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353DD8-302E-43CD-A71A-05DDF9A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8D02B8-0933-493A-B345-FD23E48B5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17347D-B117-4938-B6A0-5DB1C925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EA8C5-87B7-449E-A28B-C4D51452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27D1EC-A649-4EB5-8A5A-B1E54AA1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4FB44-8E49-4D77-8014-601AED0F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07D1B-FB71-4D61-B07C-45007781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98C95-EB6B-47F7-96D9-3B6A1F14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E00270-C5D1-4017-AF9C-4335523DA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31D0E8-9779-40CB-B102-FD0250596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0CA735-3196-40DD-9848-A14C6835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6E24F4-2F7E-4491-9ED3-1F8648E1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8635CE-612E-4160-8407-BE2C9C1A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8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DA2F3-3B04-4060-8BB1-E7B4694B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7EC943-1487-416C-85FC-F3FAA05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D0F84D-2CC2-4314-98D9-0630EC77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7648EB-194D-4041-9913-FE76B28A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0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2104C-A02C-4C30-ABE7-0408C099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764181-0E52-4C72-9186-A08A6879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009F63-C14E-4AEE-ADA2-6A6B2DD9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8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896D5-4D6C-46A3-A91C-E9BBDD98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AAD42A-EC39-4160-AC61-9B1F8773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2C747-2611-4D1D-A187-DA535A39B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66A0B7-AE92-4F84-A6E8-0E2BA62A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1779A6-3643-4BAB-B272-CB4F4C3E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0401A0-05E1-4CB2-8B2C-E70CF459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623D1-ECF6-4B76-8DF7-35C6DE55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3A0FFF-26F2-4D33-9E0E-31A051A59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49DDEA-993D-4AB7-BC2C-C788DC3B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DBAEFD-57F0-4608-854C-3B45DBFC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22BB0-44EB-46D6-B8BD-77D802A8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66E00A-2BF1-4DAB-AF82-40C56247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3783A6-152C-46A1-8DA9-6A6C3735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07C51A-6C27-4998-8CAE-77F18B8B7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DE7A7-85BB-4312-B101-BB1DE029F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49A8-F355-4957-B73F-BF3F969C99A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3E176-39C4-4316-A723-08412F981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941631-984B-42D7-A890-DB7E45509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6C1A-B043-4709-8ADC-E6A7114E89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Good%20Night%20Stories%20for%20Rebel%20Girls%202%20page.pptx" TargetMode="External"/><Relationship Id="rId18" Type="http://schemas.openxmlformats.org/officeDocument/2006/relationships/image" Target="../media/image10.jpeg"/><Relationship Id="rId26" Type="http://schemas.openxmlformats.org/officeDocument/2006/relationships/image" Target="../media/image14.jpeg"/><Relationship Id="rId39" Type="http://schemas.openxmlformats.org/officeDocument/2006/relationships/hyperlink" Target="There%20May%20be%20a%20Castle%20page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Percy%20Jackson%20and%20the%20Lightning%20Thief%20page.pptx" TargetMode="External"/><Relationship Id="rId34" Type="http://schemas.openxmlformats.org/officeDocument/2006/relationships/image" Target="../media/image18.jpg"/><Relationship Id="rId42" Type="http://schemas.openxmlformats.org/officeDocument/2006/relationships/image" Target="../media/image22.jpeg"/><Relationship Id="rId47" Type="http://schemas.openxmlformats.org/officeDocument/2006/relationships/hyperlink" Target="Rooftoppers%20page.pptx" TargetMode="External"/><Relationship Id="rId50" Type="http://schemas.openxmlformats.org/officeDocument/2006/relationships/image" Target="../media/image26.jpeg"/><Relationship Id="rId7" Type="http://schemas.openxmlformats.org/officeDocument/2006/relationships/hyperlink" Target="The%20Graveyard%20Book%20page.pptx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Brightstorm%20page.pptx" TargetMode="External"/><Relationship Id="rId25" Type="http://schemas.openxmlformats.org/officeDocument/2006/relationships/hyperlink" Target="The%20Invention%20of%20Hugo%20Cabret%20page.pptx" TargetMode="External"/><Relationship Id="rId33" Type="http://schemas.openxmlformats.org/officeDocument/2006/relationships/hyperlink" Target="Mortal%20Engines%20page.pptx" TargetMode="External"/><Relationship Id="rId38" Type="http://schemas.openxmlformats.org/officeDocument/2006/relationships/image" Target="../media/image20.jpeg"/><Relationship Id="rId46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29" Type="http://schemas.openxmlformats.org/officeDocument/2006/relationships/hyperlink" Target="Cogheart%20page.pptx" TargetMode="External"/><Relationship Id="rId41" Type="http://schemas.openxmlformats.org/officeDocument/2006/relationships/hyperlink" Target="Tin%20page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The%20arrival%20page.pptx" TargetMode="External"/><Relationship Id="rId24" Type="http://schemas.openxmlformats.org/officeDocument/2006/relationships/image" Target="../media/image13.jpg"/><Relationship Id="rId32" Type="http://schemas.openxmlformats.org/officeDocument/2006/relationships/image" Target="../media/image17.jpeg"/><Relationship Id="rId37" Type="http://schemas.openxmlformats.org/officeDocument/2006/relationships/hyperlink" Target="The%20Boy%20at%20the%20Back%20of%20the%20Class%20page.pptx" TargetMode="External"/><Relationship Id="rId40" Type="http://schemas.openxmlformats.org/officeDocument/2006/relationships/image" Target="../media/image21.jpeg"/><Relationship Id="rId45" Type="http://schemas.openxmlformats.org/officeDocument/2006/relationships/hyperlink" Target="Flamingo%20Boy%20page.pptx" TargetMode="External"/><Relationship Id="rId5" Type="http://schemas.openxmlformats.org/officeDocument/2006/relationships/image" Target="../media/image3.jpg"/><Relationship Id="rId15" Type="http://schemas.openxmlformats.org/officeDocument/2006/relationships/hyperlink" Target="Stories%20for%20Boys%20Who%20Dare%20to%20Be%20Different%20page.pptx" TargetMode="External"/><Relationship Id="rId23" Type="http://schemas.openxmlformats.org/officeDocument/2006/relationships/hyperlink" Target="Muddle%20Earth%20page.pptx" TargetMode="External"/><Relationship Id="rId28" Type="http://schemas.openxmlformats.org/officeDocument/2006/relationships/image" Target="../media/image15.jpeg"/><Relationship Id="rId36" Type="http://schemas.openxmlformats.org/officeDocument/2006/relationships/image" Target="../media/image19.jpeg"/><Relationship Id="rId49" Type="http://schemas.openxmlformats.org/officeDocument/2006/relationships/hyperlink" Target="The%20Light%20Jar%20page.pptx" TargetMode="External"/><Relationship Id="rId10" Type="http://schemas.openxmlformats.org/officeDocument/2006/relationships/image" Target="../media/image6.jpeg"/><Relationship Id="rId19" Type="http://schemas.openxmlformats.org/officeDocument/2006/relationships/hyperlink" Target="Holes%20page.pptx" TargetMode="External"/><Relationship Id="rId31" Type="http://schemas.openxmlformats.org/officeDocument/2006/relationships/hyperlink" Target="The%20Lost%20Magician%20page.pptx" TargetMode="External"/><Relationship Id="rId44" Type="http://schemas.openxmlformats.org/officeDocument/2006/relationships/image" Target="../media/image23.jpeg"/><Relationship Id="rId4" Type="http://schemas.openxmlformats.org/officeDocument/2006/relationships/hyperlink" Target="Pr&#228;sentation2.pptx" TargetMode="External"/><Relationship Id="rId9" Type="http://schemas.openxmlformats.org/officeDocument/2006/relationships/hyperlink" Target="The%20Promise%20page.pptx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hyperlink" Target="Ocean%20Meets%20Sky%20page.pptx" TargetMode="External"/><Relationship Id="rId30" Type="http://schemas.openxmlformats.org/officeDocument/2006/relationships/image" Target="../media/image16.jpeg"/><Relationship Id="rId35" Type="http://schemas.openxmlformats.org/officeDocument/2006/relationships/hyperlink" Target="The%20Storm%20Keeper's%20Island%20page.pptx" TargetMode="External"/><Relationship Id="rId43" Type="http://schemas.openxmlformats.org/officeDocument/2006/relationships/hyperlink" Target="The%20House%20With%20Chicken%20Legs%20page.pptx" TargetMode="External"/><Relationship Id="rId48" Type="http://schemas.openxmlformats.org/officeDocument/2006/relationships/image" Target="../media/image25.jpeg"/><Relationship Id="rId8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89F00C-A97D-48BD-BBDA-0A246B8ACE4B}"/>
              </a:ext>
            </a:extLst>
          </p:cNvPr>
          <p:cNvSpPr/>
          <p:nvPr/>
        </p:nvSpPr>
        <p:spPr>
          <a:xfrm>
            <a:off x="-357808" y="-284922"/>
            <a:ext cx="12549808" cy="7142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DB202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B805AF-6542-4D4B-B596-8326733B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1" y="-14429"/>
            <a:ext cx="3174469" cy="1022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213977-0569-4AEA-9863-1E93581A297C}"/>
              </a:ext>
            </a:extLst>
          </p:cNvPr>
          <p:cNvSpPr txBox="1"/>
          <p:nvPr/>
        </p:nvSpPr>
        <p:spPr>
          <a:xfrm>
            <a:off x="3339548" y="222043"/>
            <a:ext cx="2756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Durchsuchen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9C831899-7629-4686-8577-68017C6A3D2C}"/>
              </a:ext>
            </a:extLst>
          </p:cNvPr>
          <p:cNvSpPr/>
          <p:nvPr/>
        </p:nvSpPr>
        <p:spPr>
          <a:xfrm rot="10800000">
            <a:off x="4800485" y="400457"/>
            <a:ext cx="120682" cy="65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964259-DC37-4706-89EE-23F27E041C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12" y="320993"/>
            <a:ext cx="317240" cy="3172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150FFE-169C-44F5-A838-E262C2178723}"/>
              </a:ext>
            </a:extLst>
          </p:cNvPr>
          <p:cNvSpPr txBox="1"/>
          <p:nvPr/>
        </p:nvSpPr>
        <p:spPr>
          <a:xfrm>
            <a:off x="10807752" y="2689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Suche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267126-774B-4C27-8612-3DAE5C6EA0A8}"/>
              </a:ext>
            </a:extLst>
          </p:cNvPr>
          <p:cNvSpPr txBox="1"/>
          <p:nvPr/>
        </p:nvSpPr>
        <p:spPr>
          <a:xfrm>
            <a:off x="249231" y="1329901"/>
            <a:ext cx="17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Derzeit </a:t>
            </a:r>
            <a:r>
              <a:rPr lang="en-GB" b="1" dirty="0">
                <a:solidFill>
                  <a:schemeClr val="bg1"/>
                </a:solidFill>
              </a:rPr>
              <a:t>b</a:t>
            </a:r>
            <a:r>
              <a:rPr lang="en-GB" b="1" dirty="0" smtClean="0">
                <a:solidFill>
                  <a:schemeClr val="bg1"/>
                </a:solidFill>
              </a:rPr>
              <a:t>eliebt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1170E9-2398-401B-BBB0-DCFCC58ED5AF}"/>
              </a:ext>
            </a:extLst>
          </p:cNvPr>
          <p:cNvSpPr txBox="1"/>
          <p:nvPr/>
        </p:nvSpPr>
        <p:spPr>
          <a:xfrm>
            <a:off x="288715" y="3336674"/>
            <a:ext cx="227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Top </a:t>
            </a:r>
            <a:r>
              <a:rPr lang="en-GB" b="1" dirty="0" err="1" smtClean="0">
                <a:solidFill>
                  <a:schemeClr val="bg1"/>
                </a:solidFill>
              </a:rPr>
              <a:t>Auswahl</a:t>
            </a:r>
            <a:r>
              <a:rPr lang="en-GB" b="1" dirty="0" smtClean="0">
                <a:solidFill>
                  <a:schemeClr val="bg1"/>
                </a:solidFill>
              </a:rPr>
              <a:t> für dich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122179-7CFA-4111-AAEC-4C718A4E97BA}"/>
              </a:ext>
            </a:extLst>
          </p:cNvPr>
          <p:cNvSpPr txBox="1"/>
          <p:nvPr/>
        </p:nvSpPr>
        <p:spPr>
          <a:xfrm>
            <a:off x="249231" y="4937714"/>
            <a:ext cx="200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Neuerscheinungen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xmlns="" id="{60220338-6331-4A3D-9181-E557F167D1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73" y="1821964"/>
            <a:ext cx="881167" cy="1369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81C565-DAF2-4A54-9F42-EC56DF5A9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21" y="1875263"/>
            <a:ext cx="894577" cy="1262709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xmlns="" id="{AA3E3B02-5F03-45DA-8D93-30B8F4932E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10" y="1821965"/>
            <a:ext cx="893623" cy="1369306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xmlns="" id="{62111008-13BD-4129-8AA7-BB0CBEB260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388" y="1821964"/>
            <a:ext cx="976486" cy="1369306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pres?slideindex=1&amp;slidetitle="/>
            <a:extLst>
              <a:ext uri="{FF2B5EF4-FFF2-40B4-BE49-F238E27FC236}">
                <a16:creationId xmlns:a16="http://schemas.microsoft.com/office/drawing/2014/main" xmlns="" id="{4A718BEB-110E-4A21-964B-8616A39D41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621" y="1832081"/>
            <a:ext cx="983345" cy="1379141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xmlns="" id="{33AC101A-83C3-42A6-A24C-C8B4D0C7C9B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558" y="1821964"/>
            <a:ext cx="1029038" cy="1369306"/>
          </a:xfrm>
          <a:prstGeom prst="rect">
            <a:avLst/>
          </a:prstGeom>
        </p:spPr>
      </p:pic>
      <p:pic>
        <p:nvPicPr>
          <p:cNvPr id="30" name="Picture 29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xmlns="" id="{C48C123E-A8B2-4CD0-B343-942C6D17569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546" y="1821965"/>
            <a:ext cx="983483" cy="1369306"/>
          </a:xfrm>
          <a:prstGeom prst="rect">
            <a:avLst/>
          </a:prstGeom>
        </p:spPr>
      </p:pic>
      <p:pic>
        <p:nvPicPr>
          <p:cNvPr id="32" name="Picture 31">
            <a:hlinkClick r:id="rId17" action="ppaction://hlinkpres?slideindex=1&amp;slidetitle="/>
            <a:extLst>
              <a:ext uri="{FF2B5EF4-FFF2-40B4-BE49-F238E27FC236}">
                <a16:creationId xmlns:a16="http://schemas.microsoft.com/office/drawing/2014/main" xmlns="" id="{B83809D2-BF29-46C7-85AD-634463C2CF3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2849" y="1914498"/>
            <a:ext cx="899261" cy="1184238"/>
          </a:xfrm>
          <a:prstGeom prst="rect">
            <a:avLst/>
          </a:prstGeom>
        </p:spPr>
      </p:pic>
      <p:pic>
        <p:nvPicPr>
          <p:cNvPr id="34" name="Picture 33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xmlns="" id="{27614629-471D-4D9F-B80C-1854758A93A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09" y="3706006"/>
            <a:ext cx="793298" cy="1219200"/>
          </a:xfrm>
          <a:prstGeom prst="rect">
            <a:avLst/>
          </a:prstGeom>
        </p:spPr>
      </p:pic>
      <p:pic>
        <p:nvPicPr>
          <p:cNvPr id="36" name="Picture 35">
            <a:hlinkClick r:id="rId21" action="ppaction://hlinkpres?slideindex=1&amp;slidetitle="/>
            <a:extLst>
              <a:ext uri="{FF2B5EF4-FFF2-40B4-BE49-F238E27FC236}">
                <a16:creationId xmlns:a16="http://schemas.microsoft.com/office/drawing/2014/main" xmlns="" id="{7D617997-CA87-41C7-B9C2-6702DAE849A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725" y="3698951"/>
            <a:ext cx="828123" cy="1181525"/>
          </a:xfrm>
          <a:prstGeom prst="rect">
            <a:avLst/>
          </a:prstGeom>
        </p:spPr>
      </p:pic>
      <p:pic>
        <p:nvPicPr>
          <p:cNvPr id="38" name="Picture 37">
            <a:hlinkClick r:id="rId23" action="ppaction://hlinkpres?slideindex=1&amp;slidetitle="/>
            <a:extLst>
              <a:ext uri="{FF2B5EF4-FFF2-40B4-BE49-F238E27FC236}">
                <a16:creationId xmlns:a16="http://schemas.microsoft.com/office/drawing/2014/main" xmlns="" id="{4EFD6260-4F15-4511-92ED-E08EA52938C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06" y="3724596"/>
            <a:ext cx="841674" cy="1155252"/>
          </a:xfrm>
          <a:prstGeom prst="rect">
            <a:avLst/>
          </a:prstGeom>
        </p:spPr>
      </p:pic>
      <p:pic>
        <p:nvPicPr>
          <p:cNvPr id="40" name="Picture 39">
            <a:hlinkClick r:id="rId25" action="ppaction://hlinkpres?slideindex=1&amp;slidetitle="/>
            <a:extLst>
              <a:ext uri="{FF2B5EF4-FFF2-40B4-BE49-F238E27FC236}">
                <a16:creationId xmlns:a16="http://schemas.microsoft.com/office/drawing/2014/main" xmlns="" id="{1C1A45EA-070B-4D17-A43E-87A9030E91B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60" y="3698014"/>
            <a:ext cx="825653" cy="1170891"/>
          </a:xfrm>
          <a:prstGeom prst="rect">
            <a:avLst/>
          </a:prstGeom>
        </p:spPr>
      </p:pic>
      <p:pic>
        <p:nvPicPr>
          <p:cNvPr id="42" name="Picture 41">
            <a:hlinkClick r:id="rId27" action="ppaction://hlinkpres?slideindex=1&amp;slidetitle="/>
            <a:extLst>
              <a:ext uri="{FF2B5EF4-FFF2-40B4-BE49-F238E27FC236}">
                <a16:creationId xmlns:a16="http://schemas.microsoft.com/office/drawing/2014/main" xmlns="" id="{B5FCE975-A81D-41D7-9947-88AFB40606D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602" y="3660476"/>
            <a:ext cx="899381" cy="1283492"/>
          </a:xfrm>
          <a:prstGeom prst="rect">
            <a:avLst/>
          </a:prstGeom>
        </p:spPr>
      </p:pic>
      <p:pic>
        <p:nvPicPr>
          <p:cNvPr id="44" name="Picture 43">
            <a:hlinkClick r:id="rId29" action="ppaction://hlinkpres?slideindex=1&amp;slidetitle="/>
            <a:extLst>
              <a:ext uri="{FF2B5EF4-FFF2-40B4-BE49-F238E27FC236}">
                <a16:creationId xmlns:a16="http://schemas.microsoft.com/office/drawing/2014/main" xmlns="" id="{28E444AA-4B72-4250-A41D-D5615AD5A1B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162" y="3650213"/>
            <a:ext cx="919830" cy="1288911"/>
          </a:xfrm>
          <a:prstGeom prst="rect">
            <a:avLst/>
          </a:prstGeom>
        </p:spPr>
      </p:pic>
      <p:pic>
        <p:nvPicPr>
          <p:cNvPr id="46" name="Picture 45">
            <a:hlinkClick r:id="rId31" action="ppaction://hlinkpres?slideindex=1&amp;slidetitle="/>
            <a:extLst>
              <a:ext uri="{FF2B5EF4-FFF2-40B4-BE49-F238E27FC236}">
                <a16:creationId xmlns:a16="http://schemas.microsoft.com/office/drawing/2014/main" xmlns="" id="{FD6DE8B9-4D39-4C45-807A-D42DB6204A8B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318" y="3572995"/>
            <a:ext cx="909215" cy="1406327"/>
          </a:xfrm>
          <a:prstGeom prst="rect">
            <a:avLst/>
          </a:prstGeom>
        </p:spPr>
      </p:pic>
      <p:pic>
        <p:nvPicPr>
          <p:cNvPr id="48" name="Picture 47">
            <a:hlinkClick r:id="rId33" action="ppaction://hlinkpres?slideindex=1&amp;slidetitle="/>
            <a:extLst>
              <a:ext uri="{FF2B5EF4-FFF2-40B4-BE49-F238E27FC236}">
                <a16:creationId xmlns:a16="http://schemas.microsoft.com/office/drawing/2014/main" xmlns="" id="{0B08046A-620A-48C7-B31A-1AD63F810B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5300" y="3572995"/>
            <a:ext cx="853556" cy="1372397"/>
          </a:xfrm>
          <a:prstGeom prst="rect">
            <a:avLst/>
          </a:prstGeom>
        </p:spPr>
      </p:pic>
      <p:pic>
        <p:nvPicPr>
          <p:cNvPr id="50" name="Picture 49">
            <a:hlinkClick r:id="rId35" action="ppaction://hlinkpres?slideindex=1&amp;slidetitle="/>
            <a:extLst>
              <a:ext uri="{FF2B5EF4-FFF2-40B4-BE49-F238E27FC236}">
                <a16:creationId xmlns:a16="http://schemas.microsoft.com/office/drawing/2014/main" xmlns="" id="{7A3F595A-BCE0-42A7-9ECD-8FE8B6FB11CE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4" y="5534994"/>
            <a:ext cx="825147" cy="999253"/>
          </a:xfrm>
          <a:prstGeom prst="rect">
            <a:avLst/>
          </a:prstGeom>
        </p:spPr>
      </p:pic>
      <p:pic>
        <p:nvPicPr>
          <p:cNvPr id="52" name="Picture 51">
            <a:hlinkClick r:id="rId37" action="ppaction://hlinkpres?slideindex=1&amp;slidetitle="/>
            <a:extLst>
              <a:ext uri="{FF2B5EF4-FFF2-40B4-BE49-F238E27FC236}">
                <a16:creationId xmlns:a16="http://schemas.microsoft.com/office/drawing/2014/main" xmlns="" id="{FE1EFA1E-A6AA-41AD-8783-52B15DD7F29E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56" y="5452344"/>
            <a:ext cx="830342" cy="1164554"/>
          </a:xfrm>
          <a:prstGeom prst="rect">
            <a:avLst/>
          </a:prstGeom>
        </p:spPr>
      </p:pic>
      <p:pic>
        <p:nvPicPr>
          <p:cNvPr id="54" name="Picture 53">
            <a:hlinkClick r:id="rId39" action="ppaction://hlinkpres?slideindex=1&amp;slidetitle="/>
            <a:extLst>
              <a:ext uri="{FF2B5EF4-FFF2-40B4-BE49-F238E27FC236}">
                <a16:creationId xmlns:a16="http://schemas.microsoft.com/office/drawing/2014/main" xmlns="" id="{CFEA6035-FECB-4929-AA08-EDFBC232CC6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368" y="5520678"/>
            <a:ext cx="827949" cy="1068054"/>
          </a:xfrm>
          <a:prstGeom prst="rect">
            <a:avLst/>
          </a:prstGeom>
        </p:spPr>
      </p:pic>
      <p:pic>
        <p:nvPicPr>
          <p:cNvPr id="56" name="Picture 55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xmlns="" id="{6413BD48-341A-47B5-9D49-E266ADE18D23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207" y="5457484"/>
            <a:ext cx="825653" cy="1227736"/>
          </a:xfrm>
          <a:prstGeom prst="rect">
            <a:avLst/>
          </a:prstGeom>
        </p:spPr>
      </p:pic>
      <p:pic>
        <p:nvPicPr>
          <p:cNvPr id="58" name="Picture 57">
            <a:hlinkClick r:id="rId43" action="ppaction://hlinkpres?slideindex=1&amp;slidetitle="/>
            <a:extLst>
              <a:ext uri="{FF2B5EF4-FFF2-40B4-BE49-F238E27FC236}">
                <a16:creationId xmlns:a16="http://schemas.microsoft.com/office/drawing/2014/main" xmlns="" id="{F856D2C8-8651-4673-BE5E-5F45B8972FD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045" y="5490229"/>
            <a:ext cx="828187" cy="1162245"/>
          </a:xfrm>
          <a:prstGeom prst="rect">
            <a:avLst/>
          </a:prstGeom>
        </p:spPr>
      </p:pic>
      <p:pic>
        <p:nvPicPr>
          <p:cNvPr id="60" name="Picture 59">
            <a:hlinkClick r:id="rId45" action="ppaction://hlinkpres?slideindex=1&amp;slidetitle="/>
            <a:extLst>
              <a:ext uri="{FF2B5EF4-FFF2-40B4-BE49-F238E27FC236}">
                <a16:creationId xmlns:a16="http://schemas.microsoft.com/office/drawing/2014/main" xmlns="" id="{0CEA644A-F628-488D-A9B5-829B52C18309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503" y="5452852"/>
            <a:ext cx="825147" cy="1170058"/>
          </a:xfrm>
          <a:prstGeom prst="rect">
            <a:avLst/>
          </a:prstGeom>
        </p:spPr>
      </p:pic>
      <p:pic>
        <p:nvPicPr>
          <p:cNvPr id="62" name="Picture 61">
            <a:hlinkClick r:id="rId47" action="ppaction://hlinkpres?slideindex=1&amp;slidetitle="/>
            <a:extLst>
              <a:ext uri="{FF2B5EF4-FFF2-40B4-BE49-F238E27FC236}">
                <a16:creationId xmlns:a16="http://schemas.microsoft.com/office/drawing/2014/main" xmlns="" id="{73E056BE-4D87-4C01-9486-5DC2D30E905A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363" y="5430320"/>
            <a:ext cx="918763" cy="1213778"/>
          </a:xfrm>
          <a:prstGeom prst="rect">
            <a:avLst/>
          </a:prstGeom>
        </p:spPr>
      </p:pic>
      <p:pic>
        <p:nvPicPr>
          <p:cNvPr id="64" name="Picture 63">
            <a:hlinkClick r:id="rId49" action="ppaction://hlinkpres?slideindex=1&amp;slidetitle="/>
            <a:extLst>
              <a:ext uri="{FF2B5EF4-FFF2-40B4-BE49-F238E27FC236}">
                <a16:creationId xmlns:a16="http://schemas.microsoft.com/office/drawing/2014/main" xmlns="" id="{529BC9E6-E3F1-41E7-94D9-11DFB057CE89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304" y="5402774"/>
            <a:ext cx="872948" cy="12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593"/>
    </mc:Choice>
    <mc:Fallback xmlns="">
      <p:transition spd="slow" advClick="0" advTm="2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58333E-6 7.40741E-7 L -0.1432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54167E-6 7.40741E-7 L -0.13815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7.40741E-7 L -0.13476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54167E-6 7.40741E-7 L -0.1384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7 -2.59259E-6 L -0.1418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7.40741E-7 L -0.14362 0.00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7.40741E-7 L -0.15742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75E-6 7.40741E-7 L -0.1401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13 -0.00301 L -0.1431 -0.00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556E-17 -2.96296E-6 L -0.13789 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3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91667E-6 -4.81481E-6 L -0.13307 -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54167E-6 2.96296E-6 L -0.13789 0.00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7 -4.81481E-6 L -0.14179 -0.00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2.59259E-6 L -0.14362 0.001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29167E-6 -1.11111E-6 L -0.15756 0.002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7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75E-6 -4.81481E-6 L -0.13997 0.002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6.25E-7 -1.11111E-6 L -0.14037 -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6.25E-7 -1.11111E-6 L -0.13828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91667E-6 -3.7037E-7 L -0.13268 -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125E-6 4.81481E-6 L -0.13763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-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7 4.81481E-6 L -0.14206 -3.703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-3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-4.07407E-6 L -0.14362 0.004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32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4.07407E-6 L -0.15769 -3.7037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7 4.07407E-6 L -0.14192 0.00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23 0.00208 L 4.58333E-6 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0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815 7.40741E-7 L -8.33333E-7 4.8148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476 7.40741E-7 L -8.33333E-7 4.0740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0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841 7.40741E-7 L 2.70833E-6 -1.1111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3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18 -0.00208 L -1.875E-6 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39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62 0.00208 L 2.70833E-6 1.1111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742 7.40741E-7 L -1.875E-6 -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011 7.40741E-7 L 2.08333E-6 4.44444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1 -0.00996 L 6.25E-7 -2.96296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789 0.0007 L -2.70833E-6 2.5925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2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307 -0.00185 L -8.33333E-7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7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789 0.00277 L 4.85723E-17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18 -0.00277 L 2.70833E-6 1.1111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2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62 0.00115 L -4.375E-6 -7.40741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4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755 0.00255 L -2.91667E-6 -2.96296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57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998 0.00255 L -3.33333E-6 -2.96296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037 -1.11111E-6 L -3.95833E-6 -1.1111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828 -1.11111E-6 L -4.58333E-6 4.81481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88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268 -0.00301 L -1.04167E-6 -1.85185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46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763 -0.00232 L 1.45833E-6 -4.07407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206 4.81481E-6 L -2.08333E-7 -3.7037E-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1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62 0.00487 L -2.70833E-6 -1.85185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4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768 -4.07407E-6 L 1.875E-6 1.48148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27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193 0.00439 L -3.33333E-6 -3.7037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Horton</dc:creator>
  <cp:lastModifiedBy>alf-presse</cp:lastModifiedBy>
  <cp:revision>31</cp:revision>
  <dcterms:created xsi:type="dcterms:W3CDTF">2019-02-17T17:42:12Z</dcterms:created>
  <dcterms:modified xsi:type="dcterms:W3CDTF">2020-04-02T14:02:32Z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7487169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